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29f5ab10a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729f5ab10a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729f5ab10a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729f5ab10a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729f5ab10a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729f5ab10a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729f5ab10a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729f5ab10a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29f5ab10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29f5ab10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29f5ab10a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29f5ab10a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729f5ab10a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729f5ab10a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29f5ab10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29f5ab10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729f5ab10a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729f5ab10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29f5ab10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29f5ab10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29f5ab10a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29f5ab10a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729f5ab10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729f5ab10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evelopers.google.com/machine-learning/recommendation" TargetMode="External"/><Relationship Id="rId4" Type="http://schemas.openxmlformats.org/officeDocument/2006/relationships/hyperlink" Target="https://jalammar.github.io/illustrated-word2vec/" TargetMode="External"/><Relationship Id="rId5" Type="http://schemas.openxmlformats.org/officeDocument/2006/relationships/hyperlink" Target="https://neptune.ai/blog/word-embeddings-guid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System	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Nirajan Bekoju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Candidate Generation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system starts from a potentially huge corpus and generates a much smaller subset of candidates.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given model may provide multiple candidate generators, each nominating a different a subset of candidates.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Scoring</a:t>
            </a:r>
            <a:endParaRPr/>
          </a:p>
        </p:txBody>
      </p:sp>
      <p:sp>
        <p:nvSpPr>
          <p:cNvPr id="154" name="Google Shape;154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model scores and ranks the candidates in order to select the set of items (on the order of 10) to display to the user.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Re-ranking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system must take into account additional constraints for the final ranking.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system removes items that the user explicitly disliked or boosts the score of </a:t>
            </a:r>
            <a:r>
              <a:rPr lang="en"/>
              <a:t>fresher</a:t>
            </a:r>
            <a:r>
              <a:rPr lang="en"/>
              <a:t> content.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6" name="Google Shape;166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https://developers.google.com/machine-learning/recommendation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https://jalammar.github.io/illustrated-word2vec/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https://neptune.ai/blog/word-embeddings-guide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System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4398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recommendation system (or recommender system) is a class of machine learning that uses data to help predict, narrow down, and find what people are looking for among an exponentially growing number of options.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2150" y="1996798"/>
            <a:ext cx="3606650" cy="185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5" y="0"/>
            <a:ext cx="913607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Terminology	</a:t>
            </a:r>
            <a:endParaRPr/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Items:</a:t>
            </a:r>
            <a:r>
              <a:rPr lang="en"/>
              <a:t> The entities a system recommends.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 youtube: videos are items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For play store, apps are items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Query:</a:t>
            </a:r>
            <a:r>
              <a:rPr lang="en"/>
              <a:t> The information a system uses to make recommendation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User Information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User id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Items that users previously interacted with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additional context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time of day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the user’s device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/>
          <p:nvPr/>
        </p:nvSpPr>
        <p:spPr>
          <a:xfrm>
            <a:off x="505425" y="1852650"/>
            <a:ext cx="2063400" cy="164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Youtube</a:t>
            </a:r>
            <a:endParaRPr sz="2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Recommender</a:t>
            </a:r>
            <a:endParaRPr sz="2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System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8"/>
          <p:cNvSpPr/>
          <p:nvPr/>
        </p:nvSpPr>
        <p:spPr>
          <a:xfrm>
            <a:off x="6614650" y="1922200"/>
            <a:ext cx="2063400" cy="1649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Youtube</a:t>
            </a:r>
            <a:endParaRPr sz="2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Recommender</a:t>
            </a:r>
            <a:endParaRPr sz="23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Lato"/>
                <a:ea typeface="Lato"/>
                <a:cs typeface="Lato"/>
                <a:sym typeface="Lato"/>
              </a:rPr>
              <a:t>System</a:t>
            </a:r>
            <a:endParaRPr sz="2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8"/>
          <p:cNvSpPr/>
          <p:nvPr/>
        </p:nvSpPr>
        <p:spPr>
          <a:xfrm>
            <a:off x="3480988" y="1461000"/>
            <a:ext cx="2221500" cy="2221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Youtube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Recommender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System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Embedding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Mapping from a discrete set to a vector space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60" y="2571753"/>
            <a:ext cx="5682391" cy="252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0625" y="447675"/>
            <a:ext cx="6762750" cy="424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 Systems Architecture Overview</a:t>
            </a:r>
            <a:endParaRPr/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61" y="1967699"/>
            <a:ext cx="7183664" cy="31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